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1" r:id="rId3"/>
    <p:sldId id="258" r:id="rId4"/>
    <p:sldId id="285" r:id="rId5"/>
    <p:sldId id="286" r:id="rId6"/>
    <p:sldId id="276" r:id="rId7"/>
    <p:sldId id="277" r:id="rId8"/>
    <p:sldId id="278" r:id="rId9"/>
    <p:sldId id="264" r:id="rId10"/>
    <p:sldId id="259" r:id="rId11"/>
    <p:sldId id="273" r:id="rId12"/>
    <p:sldId id="279" r:id="rId13"/>
    <p:sldId id="280" r:id="rId14"/>
    <p:sldId id="274" r:id="rId15"/>
    <p:sldId id="275" r:id="rId16"/>
    <p:sldId id="282" r:id="rId17"/>
    <p:sldId id="283" r:id="rId18"/>
    <p:sldId id="281" r:id="rId19"/>
    <p:sldId id="269" r:id="rId20"/>
    <p:sldId id="270" r:id="rId21"/>
    <p:sldId id="284" r:id="rId22"/>
  </p:sldIdLst>
  <p:sldSz cx="24384000" cy="13716000"/>
  <p:notesSz cx="6858000" cy="9144000"/>
  <p:embeddedFontLst>
    <p:embeddedFont>
      <p:font typeface="Noto Sans KR Medium" panose="020B0600000000000000" pitchFamily="34" charset="-127"/>
      <p:regular r:id="rId24"/>
    </p:embeddedFont>
    <p:embeddedFont>
      <p:font typeface="Noto Sans KR Black" panose="020B0A00000000000000" pitchFamily="34" charset="-127"/>
      <p:bold r:id="rId25"/>
    </p:embeddedFont>
    <p:embeddedFont>
      <p:font typeface="Noto Sans KR Light" panose="020B0300000000000000" pitchFamily="34" charset="-127"/>
      <p:regular r:id="rId26"/>
    </p:embeddedFont>
    <p:embeddedFont>
      <p:font typeface="Helvetica Neue" panose="020B0600000101010101" charset="0"/>
      <p:regular r:id="rId27"/>
      <p:bold r:id="rId28"/>
      <p:italic r:id="rId29"/>
      <p:boldItalic r:id="rId30"/>
    </p:embeddedFont>
    <p:embeddedFont>
      <p:font typeface="Noto Sans KR Bold" panose="020B0800000000000000" pitchFamily="34" charset="-127"/>
      <p:bold r:id="rId31"/>
    </p:embeddedFont>
    <p:embeddedFont>
      <p:font typeface="Helvetica Neue Light" panose="020B0600000101010101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6" roundtripDataSignature="AMtx7mhXrKN6WLTKZ2uTUtJ4DgffNdaV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9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50993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7438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60017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34209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3304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8756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6405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58210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5947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38456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5314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9906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9792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14428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661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5098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body" idx="2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의제">
  <p:cSld name="의제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marL="1371600" lvl="2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marL="1828800" lvl="3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marL="2286000" lvl="4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역서">
  <p:cSld name="내역서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>
            <a:spLocks noGrp="1"/>
          </p:cNvSpPr>
          <p:nvPr>
            <p:ph type="body" idx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중요한 사실">
  <p:cSld name="중요한 사실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body" idx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2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인용">
  <p:cSld name="인용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>
            <a:spLocks noGrp="1"/>
          </p:cNvSpPr>
          <p:nvPr>
            <p:ph type="body" idx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body" idx="2"/>
          </p:nvPr>
        </p:nvSpPr>
        <p:spPr>
          <a:xfrm>
            <a:off x="1753923" y="4939860"/>
            <a:ext cx="20876153" cy="383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 - 3장">
  <p:cSld name="사진 - 3장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27"/>
          <p:cNvSpPr>
            <a:spLocks noGrp="1"/>
          </p:cNvSpPr>
          <p:nvPr>
            <p:ph type="pic" idx="3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27"/>
          <p:cNvSpPr>
            <a:spLocks noGrp="1"/>
          </p:cNvSpPr>
          <p:nvPr>
            <p:ph type="pic" idx="4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">
  <p:cSld name="사진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8"/>
          <p:cNvSpPr>
            <a:spLocks noGrp="1"/>
          </p:cNvSpPr>
          <p:nvPr>
            <p:ph type="pic" idx="2"/>
          </p:nvPr>
        </p:nvSpPr>
        <p:spPr>
          <a:xfrm>
            <a:off x="-1333500" y="-5524500"/>
            <a:ext cx="27051001" cy="21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페이지">
  <p:cSld name="빈 페이지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 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0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부제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">
  <p:cSld name="제목 및 사진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>
            <a:spLocks noGrp="1"/>
          </p:cNvSpPr>
          <p:nvPr>
            <p:ph type="pic" idx="2"/>
          </p:nvPr>
        </p:nvSpPr>
        <p:spPr>
          <a:xfrm>
            <a:off x="-1155700" y="-1295400"/>
            <a:ext cx="26746199" cy="1601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3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 대체">
  <p:cSld name="제목 및 사진 대체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7"/>
          <p:cNvSpPr>
            <a:spLocks noGrp="1"/>
          </p:cNvSpPr>
          <p:nvPr>
            <p:ph type="pic" idx="2"/>
          </p:nvPr>
        </p:nvSpPr>
        <p:spPr>
          <a:xfrm>
            <a:off x="10972800" y="-203200"/>
            <a:ext cx="12144836" cy="141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분점">
  <p:cSld name="구분점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, 구분점 및 사진">
  <p:cSld name="제목, 구분점 및 사진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>
            <a:spLocks noGrp="1"/>
          </p:cNvSpPr>
          <p:nvPr>
            <p:ph type="pic" idx="3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섹션">
  <p:cSld name="섹션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>
            <a:spLocks noGrp="1"/>
          </p:cNvSpPr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전용">
  <p:cSld name="제목 전용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bit.ly/&#52789;&#44036;&#49548;&#51020;_&#48156;&#54364;&#51088;&#47308;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roian6@naver.com" TargetMode="Externa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517625" y="1934725"/>
            <a:ext cx="1084436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ko-KR" altLang="en-US" sz="75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층간소음</a:t>
            </a:r>
            <a:r>
              <a:rPr lang="en-US" altLang="ko-KR" sz="75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75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함께 해결해요</a:t>
            </a:r>
            <a:r>
              <a:rPr lang="en-US" altLang="ko-KR" sz="75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!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pic>
        <p:nvPicPr>
          <p:cNvPr id="86" name="Google Shape;86;p1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1517625" y="3319345"/>
            <a:ext cx="12527400" cy="850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ko-KR" altLang="en-US" sz="54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마지막 차시 </a:t>
            </a:r>
            <a:r>
              <a:rPr lang="en-US" altLang="ko-KR" sz="54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– </a:t>
            </a:r>
            <a:r>
              <a:rPr lang="ko-KR" altLang="en-US" sz="5400" i="0" u="none" strike="noStrike" cap="none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피드백 공유 시간</a:t>
            </a:r>
            <a:endParaRPr sz="1000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cxnSp>
        <p:nvCxnSpPr>
          <p:cNvPr id="88" name="Google Shape;88;p1"/>
          <p:cNvCxnSpPr/>
          <p:nvPr/>
        </p:nvCxnSpPr>
        <p:spPr>
          <a:xfrm>
            <a:off x="7422392" y="5500414"/>
            <a:ext cx="1011983" cy="1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"/>
          <p:cNvSpPr txBox="1"/>
          <p:nvPr/>
        </p:nvSpPr>
        <p:spPr>
          <a:xfrm>
            <a:off x="1517624" y="5063475"/>
            <a:ext cx="5920667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설리번 프로젝트 </a:t>
            </a:r>
            <a:r>
              <a:rPr lang="en-US" altLang="ko-KR" sz="3500" i="0" u="none" strike="noStrike" cap="none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App Team 1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8610221" y="5063475"/>
            <a:ext cx="60828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i="0" u="none" strike="noStrike" cap="none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2020.08.16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발표 진행하기 </a:t>
            </a:r>
            <a:r>
              <a:rPr lang="en-US" altLang="ko-KR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-</a:t>
            </a: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 </a:t>
            </a:r>
            <a:r>
              <a:rPr lang="en-US" altLang="ko-KR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1</a:t>
            </a: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우리가 만든 앱 소개하기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963355"/>
            <a:ext cx="9969600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어떤 디자인과 기능을 추가하여 앱을 만들었는지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모두에게 발표하고 시연하는 시간을 가져요</a:t>
            </a:r>
            <a:r>
              <a:rPr lang="en-US" altLang="ko-KR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78" y="4049177"/>
            <a:ext cx="8869915" cy="6496050"/>
          </a:xfrm>
          <a:prstGeom prst="rect">
            <a:avLst/>
          </a:prstGeom>
        </p:spPr>
      </p:pic>
      <p:sp>
        <p:nvSpPr>
          <p:cNvPr id="12" name="Google Shape;122;p4"/>
          <p:cNvSpPr txBox="1"/>
          <p:nvPr/>
        </p:nvSpPr>
        <p:spPr>
          <a:xfrm>
            <a:off x="1219200" y="8324275"/>
            <a:ext cx="9969600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다른 사람의 발표를 경청하고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질문이나 피드백을 미리 생각해 두면 좋아요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.</a:t>
            </a:r>
            <a:endParaRPr sz="4500" dirty="0">
              <a:solidFill>
                <a:schemeClr val="bg1">
                  <a:lumMod val="6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발표 진행하기 </a:t>
            </a:r>
            <a:r>
              <a:rPr lang="en-US" altLang="ko-KR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-</a:t>
            </a: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 </a:t>
            </a:r>
            <a:r>
              <a:rPr lang="en-US" altLang="ko-KR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2</a:t>
            </a: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피드백 주고받기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5232533"/>
            <a:ext cx="10536000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발표를 잘 들었다면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돌아가면서 발표에 대한 피드백을 한 가지씩 이야기해 주세요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0947" y="4049177"/>
            <a:ext cx="8799376" cy="6496050"/>
          </a:xfrm>
          <a:prstGeom prst="rect">
            <a:avLst/>
          </a:prstGeom>
        </p:spPr>
      </p:pic>
      <p:sp>
        <p:nvSpPr>
          <p:cNvPr id="7" name="Google Shape;122;p4"/>
          <p:cNvSpPr txBox="1"/>
          <p:nvPr/>
        </p:nvSpPr>
        <p:spPr>
          <a:xfrm>
            <a:off x="1219200" y="7603306"/>
            <a:ext cx="10070123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개선할 점이나 칭찬할 점</a:t>
            </a:r>
            <a:r>
              <a:rPr lang="en-US" altLang="ko-KR" sz="45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인상깊었던 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점 등 자신의 </a:t>
            </a:r>
            <a:r>
              <a:rPr lang="ko-KR" altLang="en-US" sz="45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솔직한 의견을 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남겨주세요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.</a:t>
            </a:r>
            <a:endParaRPr lang="en-US" altLang="ko-KR" sz="4500" dirty="0">
              <a:solidFill>
                <a:schemeClr val="bg1">
                  <a:lumMod val="6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51390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발표 진행하기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발표 순서 정하기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199" y="5063370"/>
            <a:ext cx="13850815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발표를 시작하기 전에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먼저 순서부터 정해야 하겠죠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?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혹시 먼저 발표하고 싶은 팀이 있다면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손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을 들어주세요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sp>
        <p:nvSpPr>
          <p:cNvPr id="12" name="Google Shape;122;p4"/>
          <p:cNvSpPr txBox="1"/>
          <p:nvPr/>
        </p:nvSpPr>
        <p:spPr>
          <a:xfrm>
            <a:off x="1219199" y="8233285"/>
            <a:ext cx="11792085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만약 먼저 발표할 팀이 없다면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,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‘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세상에서 가장 공정한 게임</a:t>
            </a:r>
            <a:r>
              <a:rPr 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’ 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이 기다리고 있어요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..!</a:t>
            </a:r>
            <a:endParaRPr sz="4500" dirty="0">
              <a:solidFill>
                <a:schemeClr val="bg1">
                  <a:lumMod val="6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4257214" y="596712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856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/>
        </p:nvSpPr>
        <p:spPr>
          <a:xfrm>
            <a:off x="6032931" y="5533263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8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발표 환경 세팅하기</a:t>
            </a:r>
            <a:endParaRPr sz="2000"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736" y="4936262"/>
            <a:ext cx="1969477" cy="1969477"/>
          </a:xfrm>
          <a:prstGeom prst="rect">
            <a:avLst/>
          </a:prstGeom>
        </p:spPr>
      </p:pic>
      <p:sp>
        <p:nvSpPr>
          <p:cNvPr id="8" name="Google Shape;122;p4"/>
          <p:cNvSpPr txBox="1"/>
          <p:nvPr/>
        </p:nvSpPr>
        <p:spPr>
          <a:xfrm>
            <a:off x="7479094" y="7625832"/>
            <a:ext cx="8896407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다음 팀의 발표자는 앞으로 나와서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,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 발표 준비를 진행해주세요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!</a:t>
            </a:r>
            <a:endParaRPr lang="en-US" altLang="ko-KR" sz="4500" dirty="0">
              <a:solidFill>
                <a:schemeClr val="bg1">
                  <a:lumMod val="6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45334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/>
        </p:nvSpPr>
        <p:spPr>
          <a:xfrm>
            <a:off x="2032000" y="6114206"/>
            <a:ext cx="10549500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9000"/>
              <a:buFont typeface="Arial"/>
              <a:buNone/>
            </a:pPr>
            <a:r>
              <a:rPr lang="ko-KR" altLang="en-US" sz="9000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발표 마무리하기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963004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발표 마무리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시상식 진행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447800" y="5285311"/>
            <a:ext cx="11441723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우수하게 발표를 마친 팀에게는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특별한 시상과 상품이 기다리고 있어요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잠시 쉬는 시간을 가지고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수상팀을 발표하도록 하겠습니다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5731" y="4747872"/>
            <a:ext cx="8799376" cy="5168997"/>
          </a:xfrm>
          <a:prstGeom prst="rect">
            <a:avLst/>
          </a:prstGeom>
        </p:spPr>
      </p:pic>
      <p:pic>
        <p:nvPicPr>
          <p:cNvPr id="3" name="Picture 2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353300" y="622972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53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/>
        </p:nvSpPr>
        <p:spPr>
          <a:xfrm>
            <a:off x="9941658" y="8273984"/>
            <a:ext cx="4231054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8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기대 이상</a:t>
            </a:r>
            <a:endParaRPr sz="2000"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832340" y="9813239"/>
            <a:ext cx="22449692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이 상은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기대를 뛰어넘는 훌륭한 발표를 해준 팀에게 주어지는 상입니다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  <a:endParaRPr lang="en-US" altLang="ko-KR" sz="44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축하합니다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324" y="1266092"/>
            <a:ext cx="10821283" cy="6356721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3557192" y="1072248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61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/>
        </p:nvSpPr>
        <p:spPr>
          <a:xfrm>
            <a:off x="9235786" y="8279482"/>
            <a:ext cx="55499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8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새로운 발상</a:t>
            </a:r>
            <a:endParaRPr sz="2000"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975340" y="9813239"/>
            <a:ext cx="20163692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이 상은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가장 창의적인 발상을 보여준 팀에게 주어지는 상입니다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  <a:endParaRPr lang="en-US" altLang="ko-KR" sz="44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축하합니다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324" y="1266092"/>
            <a:ext cx="10821283" cy="6356721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3557192" y="1072248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4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/>
        </p:nvSpPr>
        <p:spPr>
          <a:xfrm>
            <a:off x="9288812" y="8273984"/>
            <a:ext cx="5268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8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상상 그 이상</a:t>
            </a:r>
            <a:endParaRPr sz="2000"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852248" y="9813239"/>
            <a:ext cx="20409876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이 상은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상상 이상의 다이나믹한 발표를 해준 팀에게 주어지는 상입니다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  <a:endParaRPr lang="en-US" altLang="ko-KR" sz="44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축하합니다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324" y="1266092"/>
            <a:ext cx="10821283" cy="6356721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3557192" y="1072248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476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/>
        </p:nvSpPr>
        <p:spPr>
          <a:xfrm>
            <a:off x="2031999" y="6114206"/>
            <a:ext cx="13587445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9000"/>
              <a:buFont typeface="Arial"/>
              <a:buNone/>
            </a:pPr>
            <a:r>
              <a:rPr lang="ko-KR" altLang="en-US" sz="9000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교육을 마무리하며</a:t>
            </a:r>
            <a:r>
              <a:rPr lang="en-US" altLang="ko-KR" sz="9000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…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901463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6"/>
          <p:cNvGrpSpPr/>
          <p:nvPr/>
        </p:nvGrpSpPr>
        <p:grpSpPr>
          <a:xfrm>
            <a:off x="-88964" y="-1450154"/>
            <a:ext cx="24561866" cy="16616309"/>
            <a:chOff x="0" y="0"/>
            <a:chExt cx="24561866" cy="16616307"/>
          </a:xfrm>
        </p:grpSpPr>
        <p:pic>
          <p:nvPicPr>
            <p:cNvPr id="138" name="Google Shape;138;p6" descr="cover.jpg"/>
            <p:cNvPicPr preferRelativeResize="0"/>
            <p:nvPr/>
          </p:nvPicPr>
          <p:blipFill rotWithShape="1">
            <a:blip r:embed="rId3">
              <a:alphaModFix/>
            </a:blip>
            <a:srcRect l="282" r="1194"/>
            <a:stretch/>
          </p:blipFill>
          <p:spPr>
            <a:xfrm>
              <a:off x="0" y="0"/>
              <a:ext cx="24561866" cy="166163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" name="Google Shape;139;p6"/>
            <p:cNvSpPr/>
            <p:nvPr/>
          </p:nvSpPr>
          <p:spPr>
            <a:xfrm>
              <a:off x="88963" y="1450153"/>
              <a:ext cx="24384001" cy="13716002"/>
            </a:xfrm>
            <a:prstGeom prst="rect">
              <a:avLst/>
            </a:prstGeom>
            <a:gradFill>
              <a:gsLst>
                <a:gs pos="0">
                  <a:srgbClr val="FFFFFF">
                    <a:alpha val="91764"/>
                  </a:srgbClr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pic>
        <p:nvPicPr>
          <p:cNvPr id="140" name="Google Shape;140;p6" descr="이미지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6000" y="4451850"/>
            <a:ext cx="4572001" cy="481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교육을 마무리하며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96658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느낀 점 및 피드백 공유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6752492"/>
            <a:ext cx="11811000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총 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7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차시의 교육을 진행하면서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각자 느낀 점이나 피드백을 하나씩 이야기하는 시간을 가져요</a:t>
            </a:r>
            <a:r>
              <a:rPr lang="en-US" altLang="ko-KR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  <a:endParaRPr lang="en-US" altLang="ko-KR" sz="4500" dirty="0" smtClean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7" name="Google Shape;140;p6" descr="이미지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46415" y="4715619"/>
            <a:ext cx="4572001" cy="4812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9228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2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2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2"/>
          <p:cNvSpPr txBox="1"/>
          <p:nvPr/>
        </p:nvSpPr>
        <p:spPr>
          <a:xfrm>
            <a:off x="1517625" y="1934725"/>
            <a:ext cx="666360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i="0" u="none" strike="noStrike" cap="none" dirty="0" err="1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감사합니다</a:t>
            </a:r>
            <a:r>
              <a:rPr lang="en-US" sz="7500" i="0" u="none" strike="noStrike" cap="none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 👍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81" name="Google Shape;181;p12"/>
          <p:cNvSpPr txBox="1"/>
          <p:nvPr/>
        </p:nvSpPr>
        <p:spPr>
          <a:xfrm>
            <a:off x="1517625" y="3777895"/>
            <a:ext cx="12919344" cy="430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설리번 프로젝트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contact@sullivanproject.io</a:t>
            </a:r>
          </a:p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이병찬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010-2289-5997 me@wooll.im</a:t>
            </a:r>
          </a:p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이상우 </a:t>
            </a:r>
            <a:r>
              <a:rPr lang="en-US" altLang="ko-KR" sz="3500" dirty="0" smtClean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010-8907-7586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ridickle7@gmail.com</a:t>
            </a:r>
          </a:p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정찬효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010-8699-8406 roian6@naver.com</a:t>
            </a:r>
          </a:p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김예림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010-9974-5181 dpfls8985@naver.com</a:t>
            </a:r>
          </a:p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김진영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010-3885-7696 jaylenejykim@gmail.com</a:t>
            </a:r>
            <a:endParaRPr dirty="0"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3693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마지막 </a:t>
            </a:r>
            <a:r>
              <a:rPr lang="ko-KR" alt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차시 주제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발표 및 피드백 공유하기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4221795"/>
            <a:ext cx="17420493" cy="7784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완성된 작품을 살펴보고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코드를 설명하는 시간을 가져요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endParaRPr lang="en-US" altLang="ko-KR" sz="4800" dirty="0" smtClean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팀별로 발표에 사용할 자료를 제작해요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우리 팀만의 디자인과 기능을 추가한 앱을 발표하고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서로의 앱에 대한 피드백을 주고받아요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교육을 진행하면서 느낀 점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의견을 다 같이 공유하는 시간을 가져요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/>
        </p:nvSpPr>
        <p:spPr>
          <a:xfrm>
            <a:off x="2032000" y="6114206"/>
            <a:ext cx="10549500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9000"/>
              <a:buFont typeface="Arial"/>
              <a:buNone/>
            </a:pPr>
            <a:r>
              <a:rPr lang="ko-KR" altLang="en-US" sz="9000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완</a:t>
            </a:r>
            <a:r>
              <a:rPr lang="ko-KR" altLang="en-US" sz="9000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성 작품 살펴보기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20700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/>
        </p:nvSpPr>
        <p:spPr>
          <a:xfrm>
            <a:off x="1219200" y="1137106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완성 작품 살펴보기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5213723" y="10175311"/>
            <a:ext cx="13082954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R="0" lvl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팀별로 지난 시간 선생님들이 완성한 작품을 살펴보고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</a:t>
            </a:r>
          </a:p>
          <a:p>
            <a:pPr marR="0" lvl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코드를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간단히 설명하는 시간을 가져요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 (~4:30)</a:t>
            </a:r>
            <a:endParaRPr lang="en-US" altLang="ko-KR" sz="4500" dirty="0" smtClean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268" y="4340413"/>
            <a:ext cx="7968017" cy="458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284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/>
        </p:nvSpPr>
        <p:spPr>
          <a:xfrm>
            <a:off x="2032000" y="6114206"/>
            <a:ext cx="10549500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9000"/>
              <a:buFont typeface="Arial"/>
              <a:buNone/>
            </a:pPr>
            <a:r>
              <a:rPr lang="ko-KR" altLang="en-US" sz="9000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발표 자료 제작하기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43842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발표 </a:t>
            </a:r>
            <a:r>
              <a:rPr lang="ko-KR" altLang="en-US" sz="3500" dirty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준</a:t>
            </a: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비하기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발표 자료 제작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361843"/>
            <a:ext cx="10879016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지난 시간에 구상한 기능과 결과물을 바탕으로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발표에 사용할 자료를 팀별로 제작해요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 smtClean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템플릿이 기본으로 제공되며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내용을 자유롭게 추가하거나 형식을 변경해도 괜찮아요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sp>
        <p:nvSpPr>
          <p:cNvPr id="12" name="Google Shape;122;p4"/>
          <p:cNvSpPr txBox="1"/>
          <p:nvPr/>
        </p:nvSpPr>
        <p:spPr>
          <a:xfrm>
            <a:off x="1219200" y="9745561"/>
            <a:ext cx="10536000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단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발표 분량은 최소 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2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분에서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 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최대 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10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분 내로 진행할 수 있도록 제작해 주세요</a:t>
            </a:r>
            <a:r>
              <a:rPr lang="en-US" altLang="ko-KR" sz="45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.</a:t>
            </a:r>
            <a:endParaRPr sz="4500" dirty="0">
              <a:solidFill>
                <a:schemeClr val="bg1">
                  <a:lumMod val="6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0256" y="4559393"/>
            <a:ext cx="9020948" cy="585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002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발표 </a:t>
            </a:r>
            <a:r>
              <a:rPr lang="ko-KR" altLang="en-US" sz="3500" dirty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준</a:t>
            </a: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비하기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발표 자료 제작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6072554" y="8888752"/>
            <a:ext cx="11986846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템플릿 주소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: 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  <a:hlinkClick r:id="rId3"/>
              </a:rPr>
              <a:t>https://abit.ly/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  <a:hlinkClick r:id="rId3"/>
              </a:rPr>
              <a:t>층간소음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  <a:hlinkClick r:id="rId3"/>
              </a:rPr>
              <a:t>_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  <a:hlinkClick r:id="rId3"/>
              </a:rPr>
              <a:t>발표자료</a:t>
            </a:r>
            <a:endParaRPr lang="en-US" altLang="ko-KR" sz="4500" dirty="0" smtClean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발표 자료 제작은 약 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30~40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분간 진행됩니다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9438" y="3411166"/>
            <a:ext cx="7719551" cy="5011129"/>
          </a:xfrm>
          <a:prstGeom prst="rect">
            <a:avLst/>
          </a:prstGeom>
        </p:spPr>
      </p:pic>
      <p:sp>
        <p:nvSpPr>
          <p:cNvPr id="7" name="Google Shape;122;p4"/>
          <p:cNvSpPr txBox="1"/>
          <p:nvPr/>
        </p:nvSpPr>
        <p:spPr>
          <a:xfrm>
            <a:off x="5861539" y="10958182"/>
            <a:ext cx="12444046" cy="115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0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제작을 완료한 팀은</a:t>
            </a:r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, </a:t>
            </a:r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  <a:hlinkClick r:id="rId5"/>
              </a:rPr>
              <a:t>roian6@naver.com</a:t>
            </a:r>
            <a:r>
              <a:rPr lang="ko-KR" altLang="en-US" sz="40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으로 </a:t>
            </a:r>
            <a:endParaRPr lang="en-US" altLang="ko-KR" sz="4000" dirty="0" smtClean="0">
              <a:solidFill>
                <a:schemeClr val="bg1">
                  <a:lumMod val="6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0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완성한 발표 자료를 보내주세요</a:t>
            </a:r>
            <a:r>
              <a:rPr lang="en-US" altLang="ko-KR" sz="40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!</a:t>
            </a:r>
            <a:endParaRPr sz="4000" dirty="0">
              <a:solidFill>
                <a:schemeClr val="bg1">
                  <a:lumMod val="6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17776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/>
        </p:nvSpPr>
        <p:spPr>
          <a:xfrm>
            <a:off x="2032000" y="6114206"/>
            <a:ext cx="10549500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9000"/>
              <a:buFont typeface="Arial"/>
              <a:buNone/>
            </a:pPr>
            <a:r>
              <a:rPr lang="ko-KR" altLang="en-US" sz="9000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발표 진행하기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46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D0E463B-7DB8-45A0-8431-52E4105B4334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2719</TotalTime>
  <Words>412</Words>
  <Application>Microsoft Office PowerPoint</Application>
  <PresentationFormat>Custom</PresentationFormat>
  <Paragraphs>73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Noto Sans KR Medium</vt:lpstr>
      <vt:lpstr>Noto Sans KR Black</vt:lpstr>
      <vt:lpstr>Noto Sans KR Light</vt:lpstr>
      <vt:lpstr>Helvetica Neue</vt:lpstr>
      <vt:lpstr>Noto Sans KR Bold</vt:lpstr>
      <vt:lpstr>Helvetica Neue Light</vt:lpstr>
      <vt:lpstr>Noto Sans KR</vt:lpstr>
      <vt:lpstr>Arial</vt:lpstr>
      <vt:lpstr>21_BasicWhite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정찬효</dc:creator>
  <cp:lastModifiedBy>정찬효</cp:lastModifiedBy>
  <cp:revision>40</cp:revision>
  <dcterms:modified xsi:type="dcterms:W3CDTF">2020-08-17T07:07:31Z</dcterms:modified>
</cp:coreProperties>
</file>